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C148-F9C9-47EA-8A9E-9E87647A7811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FC4F-0C85-4D93-8D49-A8E61EBE3C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45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C148-F9C9-47EA-8A9E-9E87647A7811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FC4F-0C85-4D93-8D49-A8E61EBE3C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6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C148-F9C9-47EA-8A9E-9E87647A7811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FC4F-0C85-4D93-8D49-A8E61EBE3C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02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C148-F9C9-47EA-8A9E-9E87647A7811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FC4F-0C85-4D93-8D49-A8E61EBE3C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216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C148-F9C9-47EA-8A9E-9E87647A7811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FC4F-0C85-4D93-8D49-A8E61EBE3C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051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C148-F9C9-47EA-8A9E-9E87647A7811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FC4F-0C85-4D93-8D49-A8E61EBE3C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7405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C148-F9C9-47EA-8A9E-9E87647A7811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FC4F-0C85-4D93-8D49-A8E61EBE3C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135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C148-F9C9-47EA-8A9E-9E87647A7811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FC4F-0C85-4D93-8D49-A8E61EBE3C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2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C148-F9C9-47EA-8A9E-9E87647A7811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FC4F-0C85-4D93-8D49-A8E61EBE3C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34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C148-F9C9-47EA-8A9E-9E87647A7811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FC4F-0C85-4D93-8D49-A8E61EBE3C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7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C148-F9C9-47EA-8A9E-9E87647A7811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FC4F-0C85-4D93-8D49-A8E61EBE3C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94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0C148-F9C9-47EA-8A9E-9E87647A7811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AFC4F-0C85-4D93-8D49-A8E61EBE3C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70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2.jpg"/><Relationship Id="rId7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34339" y="1124744"/>
            <a:ext cx="8206680" cy="3384376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kumimoji="1" lang="ja-JP" altLang="en-US" sz="3100" dirty="0" smtClean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日本人をグローバルパーソンにイノベーション！</a:t>
            </a:r>
            <a:r>
              <a:rPr kumimoji="1" lang="en-US" altLang="ja-JP" sz="3100" dirty="0" smtClean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3100" dirty="0" smtClean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3100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プレセミナー</a:t>
            </a:r>
            <a:r>
              <a:rPr kumimoji="1" lang="en-US" altLang="ja-JP" sz="31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kumimoji="1" lang="en-US" altLang="ja-JP" sz="31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600" dirty="0"/>
              <a:t/>
            </a:r>
            <a:br>
              <a:rPr lang="en-US" altLang="ja-JP" sz="3600" dirty="0"/>
            </a:b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27584" y="4437112"/>
            <a:ext cx="7560840" cy="2160240"/>
          </a:xfrm>
        </p:spPr>
        <p:txBody>
          <a:bodyPr>
            <a:normAutofit fontScale="70000" lnSpcReduction="20000"/>
          </a:bodyPr>
          <a:lstStyle/>
          <a:p>
            <a:r>
              <a:rPr lang="ja-JP" altLang="en-US" sz="38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チェリー</a:t>
            </a:r>
            <a:r>
              <a:rPr lang="ja-JP" altLang="ja-JP" sz="38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式</a:t>
            </a:r>
            <a:r>
              <a:rPr lang="en-US" altLang="ja-JP" sz="38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38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グローバルマインドワークショップ</a:t>
            </a:r>
            <a:endParaRPr lang="en-US" altLang="ja-JP" sz="38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MBA</a:t>
            </a:r>
            <a:r>
              <a:rPr lang="ja-JP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ホルダーが実践！</a:t>
            </a:r>
          </a:p>
          <a:p>
            <a:r>
              <a:rPr lang="ja-JP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英語</a:t>
            </a:r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・恥</a:t>
            </a:r>
            <a:r>
              <a:rPr lang="ja-JP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のメンタルブロック</a:t>
            </a:r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壁</a:t>
            </a:r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を破り、</a:t>
            </a:r>
            <a:endParaRPr lang="ja-JP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明日から”中学英語で仕事ができる人”になる３つ</a:t>
            </a:r>
            <a:r>
              <a:rPr lang="ja-JP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パワー</a:t>
            </a:r>
            <a:endParaRPr lang="ja-JP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主宰　チェリー　ホシノ</a:t>
            </a:r>
            <a:endParaRPr lang="ja-JP" altLang="ja-JP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dirty="0"/>
          </a:p>
        </p:txBody>
      </p:sp>
      <p:pic>
        <p:nvPicPr>
          <p:cNvPr id="1027" name="Picture 3" descr="C:\Users\Kikuko Nakamura\Picture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506" y="0"/>
            <a:ext cx="2905206" cy="184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ikuko Nakamura\Pictures\1440619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" t="-2140" r="-595" b="16512"/>
          <a:stretch/>
        </p:blipFill>
        <p:spPr bwMode="auto">
          <a:xfrm>
            <a:off x="6300435" y="1283670"/>
            <a:ext cx="2887277" cy="177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ikuko Nakamura\Pictures\208f44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5748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077200" y="5877272"/>
            <a:ext cx="2133600" cy="365125"/>
          </a:xfrm>
        </p:spPr>
        <p:txBody>
          <a:bodyPr/>
          <a:lstStyle/>
          <a:p>
            <a:fld id="{1511FF9B-0777-4191-97BE-01D76B15AF1B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87" t="540" r="7387" b="31478"/>
          <a:stretch/>
        </p:blipFill>
        <p:spPr>
          <a:xfrm>
            <a:off x="3375166" y="-27384"/>
            <a:ext cx="2925026" cy="3082694"/>
          </a:xfrm>
          <a:prstGeom prst="rect">
            <a:avLst/>
          </a:prstGeom>
        </p:spPr>
      </p:pic>
      <p:sp>
        <p:nvSpPr>
          <p:cNvPr id="10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2339752" y="6381328"/>
            <a:ext cx="5120208" cy="340147"/>
          </a:xfrm>
        </p:spPr>
        <p:txBody>
          <a:bodyPr/>
          <a:lstStyle/>
          <a:p>
            <a:r>
              <a:rPr kumimoji="1" lang="en-US" altLang="ja-JP" dirty="0" smtClean="0"/>
              <a:t>Copyright 2016@Cherry</a:t>
            </a:r>
            <a:r>
              <a:rPr kumimoji="1" lang="ja-JP" altLang="en-US" dirty="0" smtClean="0"/>
              <a:t>式</a:t>
            </a:r>
            <a:r>
              <a:rPr kumimoji="1" lang="en-US" altLang="ja-JP" dirty="0" smtClean="0"/>
              <a:t>Global Mind Workshop All Rights Reserved.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6541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576" y="-29500"/>
            <a:ext cx="8424936" cy="1586292"/>
          </a:xfrm>
        </p:spPr>
        <p:txBody>
          <a:bodyPr>
            <a:normAutofit/>
          </a:bodyPr>
          <a:lstStyle/>
          <a:p>
            <a:r>
              <a:rPr kumimoji="1" lang="ja-JP" altLang="en-US" sz="3600" b="1" dirty="0" smtClean="0">
                <a:solidFill>
                  <a:srgbClr val="7030A0"/>
                </a:solidFill>
                <a:latin typeface="HGS行書体" panose="03000600000000000000" pitchFamily="66" charset="-128"/>
                <a:ea typeface="HGS行書体" panose="03000600000000000000" pitchFamily="66" charset="-128"/>
              </a:rPr>
              <a:t>日本文化を</a:t>
            </a:r>
            <a:r>
              <a:rPr kumimoji="1" lang="en-US" altLang="ja-JP" sz="3600" b="1" dirty="0" smtClean="0">
                <a:solidFill>
                  <a:srgbClr val="7030A0"/>
                </a:solidFill>
                <a:latin typeface="HGS行書体" panose="03000600000000000000" pitchFamily="66" charset="-128"/>
                <a:ea typeface="HGS行書体" panose="03000600000000000000" pitchFamily="66" charset="-128"/>
              </a:rPr>
              <a:t/>
            </a:r>
            <a:br>
              <a:rPr kumimoji="1" lang="en-US" altLang="ja-JP" sz="3600" b="1" dirty="0" smtClean="0">
                <a:solidFill>
                  <a:srgbClr val="7030A0"/>
                </a:solidFill>
                <a:latin typeface="HGS行書体" panose="03000600000000000000" pitchFamily="66" charset="-128"/>
                <a:ea typeface="HGS行書体" panose="03000600000000000000" pitchFamily="66" charset="-128"/>
              </a:rPr>
            </a:br>
            <a:r>
              <a:rPr lang="ja-JP" altLang="en-US" sz="3600" b="1" dirty="0" smtClean="0">
                <a:solidFill>
                  <a:srgbClr val="7030A0"/>
                </a:solidFill>
                <a:latin typeface="HGS行書体" panose="03000600000000000000" pitchFamily="66" charset="-128"/>
                <a:ea typeface="HGS行書体" panose="03000600000000000000" pitchFamily="66" charset="-128"/>
              </a:rPr>
              <a:t>世界へ発信</a:t>
            </a:r>
            <a:endParaRPr kumimoji="1" lang="ja-JP" altLang="en-US" sz="3600" b="1" dirty="0">
              <a:solidFill>
                <a:srgbClr val="7030A0"/>
              </a:solidFill>
              <a:latin typeface="HGS行書体" panose="03000600000000000000" pitchFamily="66" charset="-128"/>
              <a:ea typeface="HGS行書体" panose="03000600000000000000" pitchFamily="66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" y="27978"/>
            <a:ext cx="3462970" cy="203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356" y="-74101"/>
            <a:ext cx="2765673" cy="313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" y="2060848"/>
            <a:ext cx="3028597" cy="483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95" y="4790184"/>
            <a:ext cx="3733305" cy="210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230" y="1493819"/>
            <a:ext cx="3416404" cy="341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6739326" y="3564305"/>
            <a:ext cx="2153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7030A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中学英語で</a:t>
            </a:r>
            <a:endParaRPr kumimoji="1" lang="ja-JP" altLang="en-US" sz="3200" b="1" dirty="0">
              <a:solidFill>
                <a:srgbClr val="7030A0"/>
              </a:solidFill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10230" y="5589240"/>
            <a:ext cx="2345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7030A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あなた</a:t>
            </a:r>
            <a:r>
              <a:rPr kumimoji="1" lang="ja-JP" altLang="en-US" sz="3200" dirty="0" smtClean="0">
                <a:solidFill>
                  <a:srgbClr val="7030A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自身で</a:t>
            </a:r>
            <a:endParaRPr kumimoji="1" lang="ja-JP" altLang="en-US" sz="3200" dirty="0">
              <a:solidFill>
                <a:srgbClr val="7030A0"/>
              </a:solidFill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0723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7"/>
          <a:stretch/>
        </p:blipFill>
        <p:spPr bwMode="auto">
          <a:xfrm>
            <a:off x="-204151" y="-13352"/>
            <a:ext cx="1932905" cy="174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19" y="-15688"/>
            <a:ext cx="4840805" cy="2733777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8" t="-492" r="10158" b="492"/>
          <a:stretch/>
        </p:blipFill>
        <p:spPr bwMode="auto">
          <a:xfrm>
            <a:off x="-37472" y="1711343"/>
            <a:ext cx="1584275" cy="208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812" y="1853744"/>
            <a:ext cx="2905205" cy="142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919" y="2718089"/>
            <a:ext cx="1425747" cy="79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C:\Users\Kikuko Nakamura\Pictures\images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811" y="13396"/>
            <a:ext cx="2905206" cy="184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497" y="2713277"/>
            <a:ext cx="1425747" cy="79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78" y="2732690"/>
            <a:ext cx="1425747" cy="79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75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2553023" cy="255302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76" y="3429000"/>
            <a:ext cx="3208304" cy="320830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87" t="540" r="7387" b="31478"/>
          <a:stretch/>
        </p:blipFill>
        <p:spPr>
          <a:xfrm>
            <a:off x="2987824" y="0"/>
            <a:ext cx="2925026" cy="3082694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765" y="2041215"/>
            <a:ext cx="3028597" cy="483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Kikuko Nakamura\Pictures\208f448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594" y="3284359"/>
            <a:ext cx="2569486" cy="234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849" y="90369"/>
            <a:ext cx="3462970" cy="203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801383"/>
            <a:ext cx="3247401" cy="203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26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54</Words>
  <Application>Microsoft Office PowerPoint</Application>
  <PresentationFormat>画面に合わせる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​​テーマ</vt:lpstr>
      <vt:lpstr>        日本人をグローバルパーソンにイノベーション！ プレセミナー    </vt:lpstr>
      <vt:lpstr>日本文化を 世界へ発信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日本人をグローバルパーソンにイノベーション！ プレセミナー</dc:title>
  <dc:creator>Kikuko Nakamura</dc:creator>
  <cp:lastModifiedBy>Kikuko Nakamura</cp:lastModifiedBy>
  <cp:revision>4</cp:revision>
  <dcterms:created xsi:type="dcterms:W3CDTF">2016-07-12T00:40:39Z</dcterms:created>
  <dcterms:modified xsi:type="dcterms:W3CDTF">2016-07-12T01:44:12Z</dcterms:modified>
</cp:coreProperties>
</file>